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5" r:id="rId1"/>
  </p:sldMasterIdLst>
  <p:notesMasterIdLst>
    <p:notesMasterId r:id="rId5"/>
  </p:notesMasterIdLst>
  <p:handoutMasterIdLst>
    <p:handoutMasterId r:id="rId6"/>
  </p:handoutMasterIdLst>
  <p:sldIdLst>
    <p:sldId id="274" r:id="rId2"/>
    <p:sldId id="275" r:id="rId3"/>
    <p:sldId id="273" r:id="rId4"/>
  </p:sldIdLst>
  <p:sldSz cx="20575588" cy="36580763"/>
  <p:notesSz cx="6858000" cy="9144000"/>
  <p:defaultTextStyle>
    <a:defPPr>
      <a:defRPr lang="en-US"/>
    </a:defPPr>
    <a:lvl1pPr marL="0" algn="l" defTabSz="1371635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1371635" algn="l" defTabSz="1371635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2743268" algn="l" defTabSz="1371635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4114902" algn="l" defTabSz="1371635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5486538" algn="l" defTabSz="1371635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6858171" algn="l" defTabSz="1371635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8229806" algn="l" defTabSz="1371635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9601440" algn="l" defTabSz="1371635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0973073" algn="l" defTabSz="1371635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poster template" id="{211DF85B-172B-44B3-ADF9-3867761384C2}">
          <p14:sldIdLst>
            <p14:sldId id="274"/>
            <p14:sldId id="275"/>
            <p14:sldId id="27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84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5761">
          <p15:clr>
            <a:srgbClr val="A4A3A4"/>
          </p15:clr>
        </p15:guide>
        <p15:guide id="4" pos="3241">
          <p15:clr>
            <a:srgbClr val="A4A3A4"/>
          </p15:clr>
        </p15:guide>
        <p15:guide id="5" orient="horz" pos="7679">
          <p15:clr>
            <a:srgbClr val="A4A3A4"/>
          </p15:clr>
        </p15:guide>
        <p15:guide id="6" orient="horz" pos="11522">
          <p15:clr>
            <a:srgbClr val="A4A3A4"/>
          </p15:clr>
        </p15:guide>
        <p15:guide id="7" pos="4318">
          <p15:clr>
            <a:srgbClr val="A4A3A4"/>
          </p15:clr>
        </p15:guide>
        <p15:guide id="8" pos="648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488"/>
    <a:srgbClr val="FBF8EF"/>
    <a:srgbClr val="89C064"/>
    <a:srgbClr val="6FAC46"/>
    <a:srgbClr val="122A88"/>
    <a:srgbClr val="265396"/>
    <a:srgbClr val="2E265C"/>
    <a:srgbClr val="000042"/>
    <a:srgbClr val="DC027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21" d="100"/>
          <a:sy n="21" d="100"/>
        </p:scale>
        <p:origin x="-3480" y="-174"/>
      </p:cViewPr>
      <p:guideLst>
        <p:guide orient="horz" pos="3840"/>
        <p:guide orient="horz" pos="5761"/>
        <p:guide orient="horz" pos="7679"/>
        <p:guide orient="horz" pos="11522"/>
        <p:guide pos="2160"/>
        <p:guide pos="3241"/>
        <p:guide pos="4318"/>
        <p:guide pos="648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-380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0D59E-8EB0-4468-8120-8F1CE2631F70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6A38D-7C61-41E7-8026-A0CC4ACC71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6888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9C626-FD64-44BA-928C-F2768046E12E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87192-80A1-4508-B09D-24573ECE7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40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727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3637" algn="l" defTabSz="86727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67276" algn="l" defTabSz="86727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00911" algn="l" defTabSz="86727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34551" algn="l" defTabSz="86727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68187" algn="l" defTabSz="86727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01825" algn="l" defTabSz="86727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35460" algn="l" defTabSz="86727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469097" algn="l" defTabSz="86727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-poste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>
            <a:extLst>
              <a:ext uri="{FF2B5EF4-FFF2-40B4-BE49-F238E27FC236}">
                <a16:creationId xmlns="" xmlns:a16="http://schemas.microsoft.com/office/drawing/2014/main" id="{AE74CAD9-9270-7E87-DC5E-E1F0DA9E6E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14574" y="33904960"/>
            <a:ext cx="4629507" cy="1947587"/>
          </a:xfrm>
        </p:spPr>
        <p:txBody>
          <a:bodyPr/>
          <a:lstStyle/>
          <a:p>
            <a:fld id="{9C31F308-998B-4D67-BB50-B62DDDAB516A}" type="datetimeFigureOut">
              <a:rPr lang="ko-KR" altLang="en-US" smtClean="0"/>
              <a:t>2026-05-28</a:t>
            </a:fld>
            <a:endParaRPr lang="ko-KR" alt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="" xmlns:a16="http://schemas.microsoft.com/office/drawing/2014/main" id="{61920B29-DEAA-D956-7D01-6479C575F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15666" y="33904960"/>
            <a:ext cx="6944261" cy="1947587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="" xmlns:a16="http://schemas.microsoft.com/office/drawing/2014/main" id="{94943C00-7E50-ED75-6F89-2A8906CC9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81634" y="34000491"/>
            <a:ext cx="4629507" cy="1947587"/>
          </a:xfrm>
        </p:spPr>
        <p:txBody>
          <a:bodyPr/>
          <a:lstStyle/>
          <a:p>
            <a:fld id="{47CC8264-AAFC-4809-91D1-90160BA3105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0" name="Text Placeholder 26">
            <a:extLst>
              <a:ext uri="{FF2B5EF4-FFF2-40B4-BE49-F238E27FC236}">
                <a16:creationId xmlns="" xmlns:a16="http://schemas.microsoft.com/office/drawing/2014/main" id="{0BCDA782-D6F6-9484-0653-2C2E88392C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5460" y="3429000"/>
            <a:ext cx="15436341" cy="1680305"/>
          </a:xfrm>
        </p:spPr>
        <p:txBody>
          <a:bodyPr anchor="ctr">
            <a:normAutofit/>
          </a:bodyPr>
          <a:lstStyle>
            <a:lvl1pPr marL="0" indent="0" algn="ctr">
              <a:buNone/>
              <a:defRPr sz="8400" b="1">
                <a:solidFill>
                  <a:srgbClr val="122A88"/>
                </a:solidFill>
              </a:defRPr>
            </a:lvl1pPr>
          </a:lstStyle>
          <a:p>
            <a:pPr lvl="0"/>
            <a:r>
              <a:rPr lang="en-US" altLang="ko-KR" dirty="0"/>
              <a:t>Abstract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21" name="Text Placeholder 26">
            <a:extLst>
              <a:ext uri="{FF2B5EF4-FFF2-40B4-BE49-F238E27FC236}">
                <a16:creationId xmlns="" xmlns:a16="http://schemas.microsoft.com/office/drawing/2014/main" id="{D32F44CA-CB98-F45E-E6B8-28FEF2C45D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68308" y="5317703"/>
            <a:ext cx="15403488" cy="822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dirty="0"/>
              <a:t>Presenter name</a:t>
            </a:r>
            <a:endParaRPr lang="ko-KR" altLang="en-US" dirty="0"/>
          </a:p>
        </p:txBody>
      </p:sp>
      <p:sp>
        <p:nvSpPr>
          <p:cNvPr id="22" name="Text Placeholder 26">
            <a:extLst>
              <a:ext uri="{FF2B5EF4-FFF2-40B4-BE49-F238E27FC236}">
                <a16:creationId xmlns="" xmlns:a16="http://schemas.microsoft.com/office/drawing/2014/main" id="{4F2E7112-703E-C037-B80C-AD694EB295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8308" y="6201779"/>
            <a:ext cx="15403488" cy="944644"/>
          </a:xfrm>
        </p:spPr>
        <p:txBody>
          <a:bodyPr anchor="ctr">
            <a:noAutofit/>
          </a:bodyPr>
          <a:lstStyle>
            <a:lvl1pPr marL="0" indent="0" algn="ctr">
              <a:buNone/>
              <a:defRPr sz="4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dirty="0"/>
              <a:t>Affiliation, Country</a:t>
            </a:r>
            <a:endParaRPr lang="ko-KR" alt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9B0B306F-E0FB-C34F-7581-DE31A21A6FD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87799" y="6901444"/>
            <a:ext cx="1" cy="2807284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37">
            <a:extLst>
              <a:ext uri="{FF2B5EF4-FFF2-40B4-BE49-F238E27FC236}">
                <a16:creationId xmlns="" xmlns:a16="http://schemas.microsoft.com/office/drawing/2014/main" id="{6D2B4809-3776-B32B-5863-4897E265E3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96315" y="7193781"/>
            <a:ext cx="9495172" cy="10642392"/>
          </a:xfrm>
        </p:spPr>
        <p:txBody>
          <a:bodyPr>
            <a:normAutofit/>
          </a:bodyPr>
          <a:lstStyle>
            <a:lvl1pPr marL="0" indent="0">
              <a:buNone/>
              <a:defRPr sz="4200"/>
            </a:lvl1pPr>
          </a:lstStyle>
          <a:p>
            <a:pPr lvl="0"/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44" name="Content Placeholder 37">
            <a:extLst>
              <a:ext uri="{FF2B5EF4-FFF2-40B4-BE49-F238E27FC236}">
                <a16:creationId xmlns="" xmlns:a16="http://schemas.microsoft.com/office/drawing/2014/main" id="{163CE3EE-0F4F-E253-CAF1-1B1D04FCDF4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96315" y="18482837"/>
            <a:ext cx="9495172" cy="15662038"/>
          </a:xfrm>
        </p:spPr>
        <p:txBody>
          <a:bodyPr>
            <a:normAutofit/>
          </a:bodyPr>
          <a:lstStyle>
            <a:lvl1pPr marL="0" indent="0">
              <a:buNone/>
              <a:defRPr sz="4200"/>
            </a:lvl1pPr>
          </a:lstStyle>
          <a:p>
            <a:pPr lvl="0"/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45" name="Content Placeholder 37">
            <a:extLst>
              <a:ext uri="{FF2B5EF4-FFF2-40B4-BE49-F238E27FC236}">
                <a16:creationId xmlns="" xmlns:a16="http://schemas.microsoft.com/office/drawing/2014/main" id="{C45A5389-2348-764E-A3A9-9E80734BAD6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679619" y="7148058"/>
            <a:ext cx="9495172" cy="10642392"/>
          </a:xfrm>
        </p:spPr>
        <p:txBody>
          <a:bodyPr>
            <a:normAutofit/>
          </a:bodyPr>
          <a:lstStyle>
            <a:lvl1pPr marL="0" indent="0">
              <a:buNone/>
              <a:defRPr sz="4200"/>
            </a:lvl1pPr>
          </a:lstStyle>
          <a:p>
            <a:pPr lvl="0"/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46" name="Content Placeholder 37">
            <a:extLst>
              <a:ext uri="{FF2B5EF4-FFF2-40B4-BE49-F238E27FC236}">
                <a16:creationId xmlns="" xmlns:a16="http://schemas.microsoft.com/office/drawing/2014/main" id="{8619407C-D7CB-4694-42CE-CC0A616DD74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0679619" y="18468494"/>
            <a:ext cx="9495172" cy="8489602"/>
          </a:xfrm>
        </p:spPr>
        <p:txBody>
          <a:bodyPr>
            <a:normAutofit/>
          </a:bodyPr>
          <a:lstStyle>
            <a:lvl1pPr marL="0" indent="0">
              <a:buNone/>
              <a:defRPr sz="4200"/>
            </a:lvl1pPr>
          </a:lstStyle>
          <a:p>
            <a:pPr lvl="0"/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47" name="Content Placeholder 37">
            <a:extLst>
              <a:ext uri="{FF2B5EF4-FFF2-40B4-BE49-F238E27FC236}">
                <a16:creationId xmlns="" xmlns:a16="http://schemas.microsoft.com/office/drawing/2014/main" id="{C881E33C-BBB1-40BE-6DE0-96D44F89AD8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679619" y="27653713"/>
            <a:ext cx="9495172" cy="3727617"/>
          </a:xfrm>
        </p:spPr>
        <p:txBody>
          <a:bodyPr>
            <a:normAutofit/>
          </a:bodyPr>
          <a:lstStyle>
            <a:lvl1pPr marL="0" indent="0">
              <a:buNone/>
              <a:defRPr sz="4200"/>
            </a:lvl1pPr>
          </a:lstStyle>
          <a:p>
            <a:pPr lvl="0"/>
            <a:r>
              <a:rPr lang="en-US" altLang="ko-KR" dirty="0"/>
              <a:t>Contents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14EDC8AD-ACAF-C7BB-E43E-5C7193581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6"/>
          <a:stretch>
            <a:fillRect/>
          </a:stretch>
        </p:blipFill>
        <p:spPr>
          <a:xfrm>
            <a:off x="15291133" y="42470"/>
            <a:ext cx="5161326" cy="2881721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5"/>
          <a:stretch/>
        </p:blipFill>
        <p:spPr bwMode="auto">
          <a:xfrm>
            <a:off x="10789920" y="0"/>
            <a:ext cx="9785668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296" y="1613302"/>
            <a:ext cx="2361247" cy="183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259" y="42470"/>
            <a:ext cx="2361247" cy="82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61" y="1602940"/>
            <a:ext cx="11361019" cy="129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: Rounded Corners 17">
            <a:extLst>
              <a:ext uri="{FF2B5EF4-FFF2-40B4-BE49-F238E27FC236}">
                <a16:creationId xmlns="" xmlns:a16="http://schemas.microsoft.com/office/drawing/2014/main" id="{C54B1495-7501-CCFE-1DF4-443CCA063D06}"/>
              </a:ext>
            </a:extLst>
          </p:cNvPr>
          <p:cNvSpPr/>
          <p:nvPr userDrawn="1"/>
        </p:nvSpPr>
        <p:spPr>
          <a:xfrm>
            <a:off x="182879" y="414407"/>
            <a:ext cx="5212615" cy="1068923"/>
          </a:xfrm>
          <a:prstGeom prst="roundRect">
            <a:avLst>
              <a:gd name="adj" fmla="val 50000"/>
            </a:avLst>
          </a:prstGeom>
          <a:solidFill>
            <a:srgbClr val="0E3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6" tIns="137165" rIns="274326" bIns="137165" rtlCol="0" anchor="ctr"/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</a:rPr>
              <a:t>ABST-</a:t>
            </a:r>
            <a:r>
              <a:rPr lang="en-US" altLang="ko-KR" sz="6000" b="1" dirty="0">
                <a:solidFill>
                  <a:srgbClr val="0E3488"/>
                </a:solidFill>
              </a:rPr>
              <a:t>000000</a:t>
            </a:r>
            <a:endParaRPr lang="ko-KR" altLang="en-US" sz="6000" b="1" dirty="0">
              <a:solidFill>
                <a:srgbClr val="0E34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60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-poster templa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0" y="1674852"/>
            <a:ext cx="2057558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>
                <a:solidFill>
                  <a:schemeClr val="tx1"/>
                </a:solidFill>
              </a:rPr>
              <a:t>Poster Creating </a:t>
            </a:r>
            <a:r>
              <a:rPr lang="en-US" altLang="ko-KR" sz="9600" b="1" dirty="0" smtClean="0">
                <a:solidFill>
                  <a:schemeClr val="tx1"/>
                </a:solidFill>
              </a:rPr>
              <a:t>Guideline (E-POSTER)</a:t>
            </a:r>
            <a:endParaRPr lang="ko-KR" altLang="en-US" sz="96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3712" y="14562011"/>
            <a:ext cx="20502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 latinLnBrk="1"/>
            <a:r>
              <a:rPr lang="en-US" altLang="ko-KR" sz="7200" b="1" kern="100" dirty="0">
                <a:solidFill>
                  <a:schemeClr val="bg1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Presentation file must meet the following criteria: 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59432" y="16037781"/>
            <a:ext cx="20575587" cy="120956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ko-KR" sz="6600" b="1" dirty="0">
              <a:solidFill>
                <a:schemeClr val="tx1"/>
              </a:solidFill>
            </a:endParaRPr>
          </a:p>
          <a:p>
            <a:r>
              <a:rPr lang="en-US" altLang="ko-KR" sz="6600" b="1" dirty="0">
                <a:solidFill>
                  <a:schemeClr val="tx1"/>
                </a:solidFill>
              </a:rPr>
              <a:t>- Language: English</a:t>
            </a:r>
          </a:p>
          <a:p>
            <a:pPr marL="857250" indent="-857250">
              <a:buFontTx/>
              <a:buChar char="-"/>
            </a:pPr>
            <a:endParaRPr lang="en-US" altLang="ko-KR" sz="6600" b="1" dirty="0">
              <a:solidFill>
                <a:schemeClr val="tx1"/>
              </a:solidFill>
            </a:endParaRPr>
          </a:p>
          <a:p>
            <a:r>
              <a:rPr lang="en-US" altLang="ko-KR" sz="6600" b="1" dirty="0">
                <a:solidFill>
                  <a:schemeClr val="tx1"/>
                </a:solidFill>
              </a:rPr>
              <a:t>- Size: 571.5(W) x 1016(H) mm</a:t>
            </a:r>
          </a:p>
          <a:p>
            <a:r>
              <a:rPr lang="en-US" altLang="ko-KR" sz="6000" b="1" dirty="0">
                <a:solidFill>
                  <a:schemeClr val="tx1"/>
                </a:solidFill>
              </a:rPr>
              <a:t>* Please strictly adhere to the designated file size.</a:t>
            </a:r>
          </a:p>
          <a:p>
            <a:endParaRPr lang="en-US" altLang="ko-KR" sz="6000" b="1" dirty="0">
              <a:solidFill>
                <a:schemeClr val="tx1"/>
              </a:solidFill>
            </a:endParaRPr>
          </a:p>
          <a:p>
            <a:r>
              <a:rPr lang="en-US" altLang="ko-KR" sz="6600" b="1" dirty="0">
                <a:solidFill>
                  <a:schemeClr val="tx1"/>
                </a:solidFill>
              </a:rPr>
              <a:t>- Font: Calibri</a:t>
            </a:r>
          </a:p>
          <a:p>
            <a:endParaRPr lang="en-US" altLang="ko-KR" sz="6600" b="1" dirty="0">
              <a:solidFill>
                <a:schemeClr val="tx1"/>
              </a:solidFill>
            </a:endParaRPr>
          </a:p>
          <a:p>
            <a:r>
              <a:rPr lang="en-US" altLang="ko-KR" sz="6600" b="1" dirty="0">
                <a:solidFill>
                  <a:schemeClr val="tx1"/>
                </a:solidFill>
              </a:rPr>
              <a:t>- Page limit: 1 Page</a:t>
            </a:r>
          </a:p>
          <a:p>
            <a:pPr marL="857250" indent="-857250">
              <a:buFontTx/>
              <a:buChar char="-"/>
            </a:pPr>
            <a:endParaRPr lang="en-US" altLang="ko-KR" sz="6600" b="1" dirty="0">
              <a:solidFill>
                <a:schemeClr val="tx1"/>
              </a:solidFill>
            </a:endParaRPr>
          </a:p>
          <a:p>
            <a:r>
              <a:rPr lang="en-US" altLang="ko-KR" sz="6600" b="1" dirty="0">
                <a:solidFill>
                  <a:schemeClr val="tx1"/>
                </a:solidFill>
              </a:rPr>
              <a:t>- Any video and audio cannot be supported.</a:t>
            </a:r>
          </a:p>
          <a:p>
            <a:endParaRPr lang="ko-KR" altLang="en-US" sz="6600" b="1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2C196DC-5C0A-4C6C-6697-82DFD118179E}"/>
              </a:ext>
            </a:extLst>
          </p:cNvPr>
          <p:cNvSpPr txBox="1"/>
          <p:nvPr userDrawn="1"/>
        </p:nvSpPr>
        <p:spPr>
          <a:xfrm>
            <a:off x="449313" y="28591314"/>
            <a:ext cx="19722940" cy="6278648"/>
          </a:xfrm>
          <a:prstGeom prst="rect">
            <a:avLst/>
          </a:prstGeom>
          <a:noFill/>
        </p:spPr>
        <p:txBody>
          <a:bodyPr wrap="square" lIns="182884" tIns="91443" rIns="182884" bIns="91443" rtlCol="0">
            <a:spAutoFit/>
          </a:bodyPr>
          <a:lstStyle/>
          <a:p>
            <a:r>
              <a:rPr lang="en-US" altLang="ko-KR" sz="6600" b="1" kern="100" dirty="0" smtClean="0">
                <a:solidFill>
                  <a:schemeClr val="bg1"/>
                </a:solidFill>
                <a:latin typeface="Calibri" panose="020F0502020204030204" pitchFamily="34" charset="0"/>
                <a:ea typeface="바탕" panose="02030600000101010101" pitchFamily="18" charset="-127"/>
                <a:cs typeface="Calibri" panose="020F0502020204030204" pitchFamily="34" charset="0"/>
              </a:rPr>
              <a:t>Please note that the submitted file</a:t>
            </a:r>
            <a:r>
              <a:rPr lang="en-US" altLang="ko-KR" sz="6600" b="1" kern="1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바탕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en-US" altLang="ko-KR" sz="6600" b="1" kern="100" dirty="0" smtClean="0">
                <a:solidFill>
                  <a:schemeClr val="bg1"/>
                </a:solidFill>
                <a:latin typeface="Calibri" panose="020F0502020204030204" pitchFamily="34" charset="0"/>
                <a:ea typeface="바탕" panose="02030600000101010101" pitchFamily="18" charset="-127"/>
                <a:cs typeface="Calibri" panose="020F0502020204030204" pitchFamily="34" charset="0"/>
              </a:rPr>
              <a:t>will be used for both on-site display.</a:t>
            </a:r>
          </a:p>
          <a:p>
            <a:endParaRPr lang="en-US" altLang="ko-KR" sz="6600" b="1" kern="100" dirty="0" smtClean="0">
              <a:solidFill>
                <a:srgbClr val="FFFF00"/>
              </a:solidFill>
              <a:latin typeface="Calibri" panose="020F0502020204030204" pitchFamily="34" charset="0"/>
              <a:ea typeface="바탕" panose="02030600000101010101" pitchFamily="18" charset="-127"/>
              <a:cs typeface="Calibri" panose="020F0502020204030204" pitchFamily="34" charset="0"/>
            </a:endParaRPr>
          </a:p>
          <a:p>
            <a:r>
              <a:rPr lang="en-US" altLang="ko-KR" sz="6600" b="1" u="sng" kern="100" dirty="0" smtClean="0">
                <a:solidFill>
                  <a:srgbClr val="FFFF00"/>
                </a:solidFill>
                <a:latin typeface="Calibri" panose="020F0502020204030204" pitchFamily="34" charset="0"/>
                <a:ea typeface="바탕" panose="02030600000101010101" pitchFamily="18" charset="-127"/>
                <a:cs typeface="Calibri" panose="020F0502020204030204" pitchFamily="34" charset="0"/>
              </a:rPr>
              <a:t>As modifications will NOT be allowed after the submission deadline, please make sure to carefully review your file before submission.</a:t>
            </a:r>
            <a:endParaRPr lang="en-US" altLang="ko-KR" sz="6600" b="1" u="sng" kern="100" dirty="0">
              <a:solidFill>
                <a:srgbClr val="FFFF00"/>
              </a:solidFill>
              <a:latin typeface="Calibri" panose="020F0502020204030204" pitchFamily="34" charset="0"/>
              <a:ea typeface="바탕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91440" y="6106696"/>
            <a:ext cx="2036732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latinLnBrk="1"/>
            <a:r>
              <a:rPr lang="en-US" altLang="ko-KR" sz="8000" b="1" kern="100" dirty="0">
                <a:solidFill>
                  <a:schemeClr val="bg1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Please complete the E-Poster(</a:t>
            </a:r>
            <a:r>
              <a:rPr lang="en-US" altLang="ko-KR" sz="8000" b="1" kern="100" dirty="0">
                <a:solidFill>
                  <a:srgbClr val="FFFF00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Page 2</a:t>
            </a:r>
            <a:r>
              <a:rPr lang="en-US" altLang="ko-KR" sz="8000" b="1" kern="100" dirty="0">
                <a:solidFill>
                  <a:schemeClr val="bg1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) and </a:t>
            </a:r>
          </a:p>
          <a:p>
            <a:pPr marL="0" lvl="1" algn="ctr" latinLnBrk="1"/>
            <a:r>
              <a:rPr lang="en-US" altLang="ko-KR" sz="8000" b="1" kern="100" dirty="0">
                <a:solidFill>
                  <a:schemeClr val="bg1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submit to </a:t>
            </a:r>
            <a:r>
              <a:rPr lang="en-US" altLang="ko-KR" sz="8000" b="1" kern="100" dirty="0" err="1">
                <a:solidFill>
                  <a:schemeClr val="bg1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Dropbox</a:t>
            </a:r>
            <a:endParaRPr lang="en-US" altLang="ko-KR" sz="8000" b="1" kern="100" dirty="0">
              <a:solidFill>
                <a:schemeClr val="bg1"/>
              </a:solidFill>
              <a:ea typeface="바탕" panose="02030600000101010101" pitchFamily="18" charset="-127"/>
              <a:cs typeface="Arial" panose="020B0604020202020204" pitchFamily="34" charset="0"/>
            </a:endParaRPr>
          </a:p>
          <a:p>
            <a:pPr marL="0" lvl="1" algn="just" latinLnBrk="1"/>
            <a:endParaRPr lang="en-US" altLang="ko-KR" sz="8000" b="1" u="none" kern="100" dirty="0">
              <a:solidFill>
                <a:schemeClr val="bg1"/>
              </a:solidFill>
              <a:ea typeface="바탕" panose="02030600000101010101" pitchFamily="18" charset="-127"/>
              <a:cs typeface="Arial" panose="020B0604020202020204" pitchFamily="34" charset="0"/>
            </a:endParaRPr>
          </a:p>
          <a:p>
            <a:pPr marL="0" lvl="1" algn="just" latinLnBrk="1"/>
            <a:endParaRPr lang="en-US" altLang="ko-KR" sz="8000" b="1" u="sng" kern="100" dirty="0">
              <a:solidFill>
                <a:schemeClr val="bg1"/>
              </a:solidFill>
              <a:ea typeface="바탕" panose="02030600000101010101" pitchFamily="18" charset="-127"/>
              <a:cs typeface="Arial" panose="020B0604020202020204" pitchFamily="34" charset="0"/>
            </a:endParaRPr>
          </a:p>
          <a:p>
            <a:pPr marL="0" lvl="1" algn="just" latinLnBrk="1"/>
            <a:endParaRPr lang="en-US" altLang="ko-KR" sz="8000" b="1" u="sng" kern="100" dirty="0">
              <a:solidFill>
                <a:schemeClr val="bg1"/>
              </a:solidFill>
              <a:ea typeface="바탕" panose="02030600000101010101" pitchFamily="18" charset="-127"/>
              <a:cs typeface="Arial" panose="020B0604020202020204" pitchFamily="34" charset="0"/>
            </a:endParaRPr>
          </a:p>
          <a:p>
            <a:pPr marL="0" lvl="1" algn="ctr" latinLnBrk="1"/>
            <a:r>
              <a:rPr lang="en-US" altLang="ko-KR" sz="8000" b="1" u="sng" kern="100" dirty="0">
                <a:solidFill>
                  <a:srgbClr val="FFFF00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by </a:t>
            </a:r>
            <a:r>
              <a:rPr lang="da-DK" altLang="ko-KR" sz="8000" b="1" u="sng" kern="100" dirty="0" smtClean="0">
                <a:solidFill>
                  <a:srgbClr val="FFFF00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JUNE 30 (TUE), 2026 (KST)</a:t>
            </a:r>
            <a:endParaRPr lang="da-DK" altLang="ko-KR" sz="8000" b="1" u="sng" kern="100" dirty="0">
              <a:solidFill>
                <a:srgbClr val="FFFF00"/>
              </a:solidFill>
              <a:ea typeface="바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" name="직사각형 1"/>
          <p:cNvSpPr/>
          <p:nvPr userDrawn="1"/>
        </p:nvSpPr>
        <p:spPr>
          <a:xfrm>
            <a:off x="1280160" y="3518832"/>
            <a:ext cx="18242280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6000" b="1" dirty="0" smtClean="0"/>
              <a:t>File Name Format:</a:t>
            </a:r>
            <a:r>
              <a:rPr lang="en-US" altLang="ko-KR" sz="6000" dirty="0" smtClean="0"/>
              <a:t> Abstract </a:t>
            </a:r>
            <a:r>
              <a:rPr lang="en-US" altLang="ko-KR" sz="6000" dirty="0" err="1" smtClean="0"/>
              <a:t>No_Presenter</a:t>
            </a:r>
            <a:r>
              <a:rPr lang="en-US" altLang="ko-KR" sz="6000" dirty="0" smtClean="0"/>
              <a:t> Name</a:t>
            </a:r>
            <a:br>
              <a:rPr lang="en-US" altLang="ko-KR" sz="6000" dirty="0" smtClean="0"/>
            </a:br>
            <a:r>
              <a:rPr lang="en-US" altLang="ko-KR" sz="6000" b="1" dirty="0" smtClean="0"/>
              <a:t>Example:</a:t>
            </a:r>
            <a:r>
              <a:rPr lang="en-US" altLang="ko-KR" sz="6000" dirty="0" smtClean="0"/>
              <a:t> ABST-000133_Gil-Dong Hong</a:t>
            </a:r>
          </a:p>
        </p:txBody>
      </p:sp>
    </p:spTree>
    <p:extLst>
      <p:ext uri="{BB962C8B-B14F-4D97-AF65-F5344CB8AC3E}">
        <p14:creationId xmlns:p14="http://schemas.microsoft.com/office/powerpoint/2010/main" val="67743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-poster templa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0" y="1674852"/>
            <a:ext cx="2057558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>
                <a:solidFill>
                  <a:schemeClr val="tx1"/>
                </a:solidFill>
              </a:rPr>
              <a:t>Poster Creating </a:t>
            </a:r>
            <a:r>
              <a:rPr lang="en-US" altLang="ko-KR" sz="9600" b="1" dirty="0" smtClean="0">
                <a:solidFill>
                  <a:schemeClr val="tx1"/>
                </a:solidFill>
              </a:rPr>
              <a:t>Guideline (Rapid</a:t>
            </a:r>
            <a:r>
              <a:rPr lang="en-US" altLang="ko-KR" sz="9600" b="1" baseline="0" dirty="0" smtClean="0">
                <a:solidFill>
                  <a:schemeClr val="tx1"/>
                </a:solidFill>
              </a:rPr>
              <a:t> Poster)</a:t>
            </a:r>
            <a:endParaRPr lang="ko-KR" altLang="en-US" sz="9600" b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3712" y="14562011"/>
            <a:ext cx="20502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 latinLnBrk="1"/>
            <a:r>
              <a:rPr lang="en-US" altLang="ko-KR" sz="7200" b="1" kern="100" dirty="0">
                <a:solidFill>
                  <a:schemeClr val="bg1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Presentation file must meet the following criteria: 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59432" y="16037781"/>
            <a:ext cx="20575587" cy="120956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altLang="ko-KR" sz="6600" b="1" dirty="0">
              <a:solidFill>
                <a:schemeClr val="tx1"/>
              </a:solidFill>
            </a:endParaRPr>
          </a:p>
          <a:p>
            <a:r>
              <a:rPr lang="en-US" altLang="ko-KR" sz="6600" b="1" dirty="0">
                <a:solidFill>
                  <a:schemeClr val="tx1"/>
                </a:solidFill>
              </a:rPr>
              <a:t>- Language: English</a:t>
            </a:r>
          </a:p>
          <a:p>
            <a:pPr marL="857250" indent="-857250">
              <a:buFontTx/>
              <a:buChar char="-"/>
            </a:pPr>
            <a:endParaRPr lang="en-US" altLang="ko-KR" sz="6600" b="1" dirty="0">
              <a:solidFill>
                <a:schemeClr val="tx1"/>
              </a:solidFill>
            </a:endParaRPr>
          </a:p>
          <a:p>
            <a:r>
              <a:rPr lang="en-US" altLang="ko-KR" sz="6600" b="1" dirty="0">
                <a:solidFill>
                  <a:schemeClr val="tx1"/>
                </a:solidFill>
              </a:rPr>
              <a:t>- Size: 571.5(W) x 1016(H) mm</a:t>
            </a:r>
          </a:p>
          <a:p>
            <a:r>
              <a:rPr lang="en-US" altLang="ko-KR" sz="6000" b="1" dirty="0">
                <a:solidFill>
                  <a:schemeClr val="tx1"/>
                </a:solidFill>
              </a:rPr>
              <a:t>* Please strictly adhere to the designated file size.</a:t>
            </a:r>
          </a:p>
          <a:p>
            <a:endParaRPr lang="en-US" altLang="ko-KR" sz="6000" b="1" dirty="0">
              <a:solidFill>
                <a:schemeClr val="tx1"/>
              </a:solidFill>
            </a:endParaRPr>
          </a:p>
          <a:p>
            <a:r>
              <a:rPr lang="en-US" altLang="ko-KR" sz="6600" b="1" dirty="0">
                <a:solidFill>
                  <a:schemeClr val="tx1"/>
                </a:solidFill>
              </a:rPr>
              <a:t>- Font: Calibri</a:t>
            </a:r>
          </a:p>
          <a:p>
            <a:endParaRPr lang="en-US" altLang="ko-KR" sz="6600" b="1" dirty="0">
              <a:solidFill>
                <a:schemeClr val="tx1"/>
              </a:solidFill>
            </a:endParaRPr>
          </a:p>
          <a:p>
            <a:r>
              <a:rPr lang="en-US" altLang="ko-KR" sz="6600" b="1" dirty="0">
                <a:solidFill>
                  <a:schemeClr val="tx1"/>
                </a:solidFill>
              </a:rPr>
              <a:t>- Page limit: 1 Page</a:t>
            </a:r>
          </a:p>
          <a:p>
            <a:pPr marL="857250" indent="-857250">
              <a:buFontTx/>
              <a:buChar char="-"/>
            </a:pPr>
            <a:endParaRPr lang="en-US" altLang="ko-KR" sz="6600" b="1" dirty="0">
              <a:solidFill>
                <a:schemeClr val="tx1"/>
              </a:solidFill>
            </a:endParaRPr>
          </a:p>
          <a:p>
            <a:r>
              <a:rPr lang="en-US" altLang="ko-KR" sz="6600" b="1" dirty="0">
                <a:solidFill>
                  <a:schemeClr val="tx1"/>
                </a:solidFill>
              </a:rPr>
              <a:t>- Any video and audio cannot be supported.</a:t>
            </a:r>
          </a:p>
          <a:p>
            <a:endParaRPr lang="ko-KR" altLang="en-US" sz="6600" b="1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2C196DC-5C0A-4C6C-6697-82DFD118179E}"/>
              </a:ext>
            </a:extLst>
          </p:cNvPr>
          <p:cNvSpPr txBox="1"/>
          <p:nvPr userDrawn="1"/>
        </p:nvSpPr>
        <p:spPr>
          <a:xfrm>
            <a:off x="449313" y="28591314"/>
            <a:ext cx="19722940" cy="7294311"/>
          </a:xfrm>
          <a:prstGeom prst="rect">
            <a:avLst/>
          </a:prstGeom>
          <a:noFill/>
        </p:spPr>
        <p:txBody>
          <a:bodyPr wrap="square" lIns="182884" tIns="91443" rIns="182884" bIns="91443" rtlCol="0">
            <a:spAutoFit/>
          </a:bodyPr>
          <a:lstStyle/>
          <a:p>
            <a:r>
              <a:rPr lang="en-US" altLang="ko-KR" sz="6600" b="1" kern="100" dirty="0" smtClean="0">
                <a:solidFill>
                  <a:schemeClr val="bg1"/>
                </a:solidFill>
                <a:latin typeface="Calibri" panose="020F0502020204030204" pitchFamily="34" charset="0"/>
                <a:ea typeface="바탕" panose="02030600000101010101" pitchFamily="18" charset="-127"/>
                <a:cs typeface="Calibri" panose="020F0502020204030204" pitchFamily="34" charset="0"/>
              </a:rPr>
              <a:t>Please note that the submitted file for the Rapid Poster Presentation will be used for both on-site display and presentation.</a:t>
            </a:r>
          </a:p>
          <a:p>
            <a:endParaRPr lang="en-US" altLang="ko-KR" sz="6600" b="1" kern="100" dirty="0" smtClean="0">
              <a:solidFill>
                <a:srgbClr val="FFFF00"/>
              </a:solidFill>
              <a:latin typeface="Calibri" panose="020F0502020204030204" pitchFamily="34" charset="0"/>
              <a:ea typeface="바탕" panose="02030600000101010101" pitchFamily="18" charset="-127"/>
              <a:cs typeface="Calibri" panose="020F0502020204030204" pitchFamily="34" charset="0"/>
            </a:endParaRPr>
          </a:p>
          <a:p>
            <a:r>
              <a:rPr lang="en-US" altLang="ko-KR" sz="6600" b="1" u="sng" kern="100" dirty="0" smtClean="0">
                <a:solidFill>
                  <a:srgbClr val="FFFF00"/>
                </a:solidFill>
                <a:latin typeface="Calibri" panose="020F0502020204030204" pitchFamily="34" charset="0"/>
                <a:ea typeface="바탕" panose="02030600000101010101" pitchFamily="18" charset="-127"/>
                <a:cs typeface="Calibri" panose="020F0502020204030204" pitchFamily="34" charset="0"/>
              </a:rPr>
              <a:t>As modifications will NOT be allowed after the submission deadline, please make sure to carefully review your file before submission.</a:t>
            </a:r>
            <a:endParaRPr lang="en-US" altLang="ko-KR" sz="6600" b="1" u="sng" kern="100" dirty="0">
              <a:solidFill>
                <a:srgbClr val="FFFF00"/>
              </a:solidFill>
              <a:latin typeface="Calibri" panose="020F0502020204030204" pitchFamily="34" charset="0"/>
              <a:ea typeface="바탕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91440" y="6106696"/>
            <a:ext cx="2036732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latinLnBrk="1"/>
            <a:r>
              <a:rPr lang="en-US" altLang="ko-KR" sz="8000" b="1" kern="100" dirty="0">
                <a:solidFill>
                  <a:schemeClr val="bg1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Please complete the E-Poster(</a:t>
            </a:r>
            <a:r>
              <a:rPr lang="en-US" altLang="ko-KR" sz="8000" b="1" kern="100" dirty="0">
                <a:solidFill>
                  <a:srgbClr val="FFFF00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Page 2</a:t>
            </a:r>
            <a:r>
              <a:rPr lang="en-US" altLang="ko-KR" sz="8000" b="1" kern="100" dirty="0">
                <a:solidFill>
                  <a:schemeClr val="bg1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) and </a:t>
            </a:r>
          </a:p>
          <a:p>
            <a:pPr marL="0" lvl="1" algn="ctr" latinLnBrk="1"/>
            <a:r>
              <a:rPr lang="en-US" altLang="ko-KR" sz="8000" b="1" kern="100" dirty="0">
                <a:solidFill>
                  <a:schemeClr val="bg1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submit to </a:t>
            </a:r>
            <a:r>
              <a:rPr lang="en-US" altLang="ko-KR" sz="8000" b="1" kern="100" dirty="0" err="1">
                <a:solidFill>
                  <a:schemeClr val="bg1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Dropbox</a:t>
            </a:r>
            <a:endParaRPr lang="en-US" altLang="ko-KR" sz="8000" b="1" kern="100" dirty="0">
              <a:solidFill>
                <a:schemeClr val="bg1"/>
              </a:solidFill>
              <a:ea typeface="바탕" panose="02030600000101010101" pitchFamily="18" charset="-127"/>
              <a:cs typeface="Arial" panose="020B0604020202020204" pitchFamily="34" charset="0"/>
            </a:endParaRPr>
          </a:p>
          <a:p>
            <a:pPr marL="0" lvl="1" algn="just" latinLnBrk="1"/>
            <a:endParaRPr lang="en-US" altLang="ko-KR" sz="8000" b="1" u="none" kern="100" dirty="0">
              <a:solidFill>
                <a:schemeClr val="bg1"/>
              </a:solidFill>
              <a:ea typeface="바탕" panose="02030600000101010101" pitchFamily="18" charset="-127"/>
              <a:cs typeface="Arial" panose="020B0604020202020204" pitchFamily="34" charset="0"/>
            </a:endParaRPr>
          </a:p>
          <a:p>
            <a:pPr marL="0" lvl="1" algn="just" latinLnBrk="1"/>
            <a:endParaRPr lang="en-US" altLang="ko-KR" sz="8000" b="1" u="sng" kern="100" dirty="0">
              <a:solidFill>
                <a:schemeClr val="bg1"/>
              </a:solidFill>
              <a:ea typeface="바탕" panose="02030600000101010101" pitchFamily="18" charset="-127"/>
              <a:cs typeface="Arial" panose="020B0604020202020204" pitchFamily="34" charset="0"/>
            </a:endParaRPr>
          </a:p>
          <a:p>
            <a:pPr marL="0" lvl="1" algn="just" latinLnBrk="1"/>
            <a:endParaRPr lang="en-US" altLang="ko-KR" sz="8000" b="1" u="sng" kern="100" dirty="0">
              <a:solidFill>
                <a:schemeClr val="bg1"/>
              </a:solidFill>
              <a:ea typeface="바탕" panose="02030600000101010101" pitchFamily="18" charset="-127"/>
              <a:cs typeface="Arial" panose="020B0604020202020204" pitchFamily="34" charset="0"/>
            </a:endParaRPr>
          </a:p>
          <a:p>
            <a:pPr marL="0" lvl="1" algn="ctr" latinLnBrk="1"/>
            <a:r>
              <a:rPr lang="en-US" altLang="ko-KR" sz="8000" b="1" u="sng" kern="100" dirty="0">
                <a:solidFill>
                  <a:srgbClr val="FFFF00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by </a:t>
            </a:r>
            <a:r>
              <a:rPr lang="da-DK" altLang="ko-KR" sz="8000" b="1" u="sng" kern="100" dirty="0" smtClean="0">
                <a:solidFill>
                  <a:srgbClr val="FFFF00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JUNE 30 (TUE), 2026 (KST)</a:t>
            </a:r>
            <a:endParaRPr lang="da-DK" altLang="ko-KR" sz="8000" b="1" u="sng" kern="100" dirty="0">
              <a:solidFill>
                <a:srgbClr val="FFFF00"/>
              </a:solidFill>
              <a:ea typeface="바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" name="직사각형 1"/>
          <p:cNvSpPr/>
          <p:nvPr userDrawn="1"/>
        </p:nvSpPr>
        <p:spPr>
          <a:xfrm>
            <a:off x="1280160" y="3518832"/>
            <a:ext cx="18242280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6000" b="1" dirty="0" smtClean="0"/>
              <a:t>File Name Format:</a:t>
            </a:r>
            <a:r>
              <a:rPr lang="en-US" altLang="ko-KR" sz="6000" dirty="0" smtClean="0"/>
              <a:t> Abstract </a:t>
            </a:r>
            <a:r>
              <a:rPr lang="en-US" altLang="ko-KR" sz="6000" dirty="0" err="1" smtClean="0"/>
              <a:t>No_Presenter</a:t>
            </a:r>
            <a:r>
              <a:rPr lang="en-US" altLang="ko-KR" sz="6000" dirty="0" smtClean="0"/>
              <a:t> Name (Rapid)</a:t>
            </a:r>
            <a:br>
              <a:rPr lang="en-US" altLang="ko-KR" sz="6000" dirty="0" smtClean="0"/>
            </a:br>
            <a:r>
              <a:rPr lang="en-US" altLang="ko-KR" sz="6000" b="1" dirty="0" smtClean="0"/>
              <a:t>Example:</a:t>
            </a:r>
            <a:r>
              <a:rPr lang="en-US" altLang="ko-KR" sz="6000" dirty="0" smtClean="0"/>
              <a:t> ABST-000133_Gil-Dong Hong</a:t>
            </a:r>
          </a:p>
        </p:txBody>
      </p:sp>
    </p:spTree>
    <p:extLst>
      <p:ext uri="{BB962C8B-B14F-4D97-AF65-F5344CB8AC3E}">
        <p14:creationId xmlns:p14="http://schemas.microsoft.com/office/powerpoint/2010/main" val="9274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4574" y="1947597"/>
            <a:ext cx="17746445" cy="7070589"/>
          </a:xfrm>
          <a:prstGeom prst="rect">
            <a:avLst/>
          </a:prstGeom>
        </p:spPr>
        <p:txBody>
          <a:bodyPr vert="horz" lIns="274326" tIns="137165" rIns="274326" bIns="137165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4574" y="9737936"/>
            <a:ext cx="17746445" cy="23210159"/>
          </a:xfrm>
          <a:prstGeom prst="rect">
            <a:avLst/>
          </a:prstGeom>
        </p:spPr>
        <p:txBody>
          <a:bodyPr vert="horz" lIns="274326" tIns="137165" rIns="274326" bIns="137165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14574" y="33904960"/>
            <a:ext cx="4629507" cy="1947587"/>
          </a:xfrm>
          <a:prstGeom prst="rect">
            <a:avLst/>
          </a:prstGeom>
        </p:spPr>
        <p:txBody>
          <a:bodyPr vert="horz" lIns="274326" tIns="137165" rIns="274326" bIns="137165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1F308-998B-4D67-BB50-B62DDDAB516A}" type="datetimeFigureOut">
              <a:rPr lang="ko-KR" altLang="en-US" smtClean="0"/>
              <a:t>2026-05-28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5666" y="33904960"/>
            <a:ext cx="6944261" cy="1947587"/>
          </a:xfrm>
          <a:prstGeom prst="rect">
            <a:avLst/>
          </a:prstGeom>
        </p:spPr>
        <p:txBody>
          <a:bodyPr vert="horz" lIns="274326" tIns="137165" rIns="274326" bIns="137165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531512" y="33904960"/>
            <a:ext cx="4629507" cy="1947587"/>
          </a:xfrm>
          <a:prstGeom prst="rect">
            <a:avLst/>
          </a:prstGeom>
        </p:spPr>
        <p:txBody>
          <a:bodyPr vert="horz" lIns="274326" tIns="137165" rIns="274326" bIns="137165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C8264-AAFC-4809-91D1-90160BA310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860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</p:sldLayoutIdLst>
  <p:txStyles>
    <p:titleStyle>
      <a:lvl1pPr algn="l" defTabSz="2057453" rtl="0" eaLnBrk="1" latinLnBrk="1" hangingPunct="1">
        <a:lnSpc>
          <a:spcPct val="90000"/>
        </a:lnSpc>
        <a:spcBef>
          <a:spcPct val="0"/>
        </a:spcBef>
        <a:buNone/>
        <a:defRPr sz="1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62" indent="-514362" algn="l" defTabSz="2057453" rtl="0" eaLnBrk="1" latinLnBrk="1" hangingPunct="1">
        <a:lnSpc>
          <a:spcPct val="90000"/>
        </a:lnSpc>
        <a:spcBef>
          <a:spcPts val="225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1pPr>
      <a:lvl2pPr marL="1543088" indent="-514362" algn="l" defTabSz="2057453" rtl="0" eaLnBrk="1" latinLnBrk="1" hangingPunct="1">
        <a:lnSpc>
          <a:spcPct val="90000"/>
        </a:lnSpc>
        <a:spcBef>
          <a:spcPts val="1127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571815" indent="-514362" algn="l" defTabSz="2057453" rtl="0" eaLnBrk="1" latinLnBrk="1" hangingPunct="1">
        <a:lnSpc>
          <a:spcPct val="90000"/>
        </a:lnSpc>
        <a:spcBef>
          <a:spcPts val="1127"/>
        </a:spcBef>
        <a:buFont typeface="Arial" panose="020B0604020202020204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540" indent="-514362" algn="l" defTabSz="2057453" rtl="0" eaLnBrk="1" latinLnBrk="1" hangingPunct="1">
        <a:lnSpc>
          <a:spcPct val="90000"/>
        </a:lnSpc>
        <a:spcBef>
          <a:spcPts val="1127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629266" indent="-514362" algn="l" defTabSz="2057453" rtl="0" eaLnBrk="1" latinLnBrk="1" hangingPunct="1">
        <a:lnSpc>
          <a:spcPct val="90000"/>
        </a:lnSpc>
        <a:spcBef>
          <a:spcPts val="1127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657991" indent="-514362" algn="l" defTabSz="2057453" rtl="0" eaLnBrk="1" latinLnBrk="1" hangingPunct="1">
        <a:lnSpc>
          <a:spcPct val="90000"/>
        </a:lnSpc>
        <a:spcBef>
          <a:spcPts val="1127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686718" indent="-514362" algn="l" defTabSz="2057453" rtl="0" eaLnBrk="1" latinLnBrk="1" hangingPunct="1">
        <a:lnSpc>
          <a:spcPct val="90000"/>
        </a:lnSpc>
        <a:spcBef>
          <a:spcPts val="1127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715444" indent="-514362" algn="l" defTabSz="2057453" rtl="0" eaLnBrk="1" latinLnBrk="1" hangingPunct="1">
        <a:lnSpc>
          <a:spcPct val="90000"/>
        </a:lnSpc>
        <a:spcBef>
          <a:spcPts val="1127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744168" indent="-514362" algn="l" defTabSz="2057453" rtl="0" eaLnBrk="1" latinLnBrk="1" hangingPunct="1">
        <a:lnSpc>
          <a:spcPct val="90000"/>
        </a:lnSpc>
        <a:spcBef>
          <a:spcPts val="1127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7453" rtl="0" eaLnBrk="1" latinLnBrk="1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26" algn="l" defTabSz="2057453" rtl="0" eaLnBrk="1" latinLnBrk="1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53" algn="l" defTabSz="2057453" rtl="0" eaLnBrk="1" latinLnBrk="1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78" algn="l" defTabSz="2057453" rtl="0" eaLnBrk="1" latinLnBrk="1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902" algn="l" defTabSz="2057453" rtl="0" eaLnBrk="1" latinLnBrk="1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628" algn="l" defTabSz="2057453" rtl="0" eaLnBrk="1" latinLnBrk="1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353" algn="l" defTabSz="2057453" rtl="0" eaLnBrk="1" latinLnBrk="1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1080" algn="l" defTabSz="2057453" rtl="0" eaLnBrk="1" latinLnBrk="1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806" algn="l" defTabSz="2057453" rtl="0" eaLnBrk="1" latinLnBrk="1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request/9tre96pixf4uukh9c0d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request/egh5zevq3f1u7grc69ml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480060" y="8725625"/>
            <a:ext cx="19728180" cy="2800767"/>
          </a:xfrm>
          <a:prstGeom prst="rect">
            <a:avLst/>
          </a:prstGeom>
          <a:ln w="603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8800" b="1" dirty="0">
                <a:hlinkClick r:id="rId2"/>
              </a:rPr>
              <a:t>https://</a:t>
            </a:r>
            <a:r>
              <a:rPr lang="en-US" altLang="ko-KR" sz="8800" b="1" dirty="0" smtClean="0">
                <a:hlinkClick r:id="rId2"/>
              </a:rPr>
              <a:t>www.dropbox.com/request/9tre96pixf4uukh9c0d0</a:t>
            </a:r>
            <a:endParaRPr lang="en-US" altLang="ko-KR" sz="8800" b="1" dirty="0" smtClean="0"/>
          </a:p>
        </p:txBody>
      </p:sp>
    </p:spTree>
    <p:extLst>
      <p:ext uri="{BB962C8B-B14F-4D97-AF65-F5344CB8AC3E}">
        <p14:creationId xmlns:p14="http://schemas.microsoft.com/office/powerpoint/2010/main" val="41661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480060" y="8725625"/>
            <a:ext cx="19728180" cy="2800767"/>
          </a:xfrm>
          <a:prstGeom prst="rect">
            <a:avLst/>
          </a:prstGeom>
          <a:ln w="6032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8800" b="1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en-US" altLang="ko-KR" sz="8800" b="1" dirty="0" smtClean="0">
                <a:solidFill>
                  <a:schemeClr val="bg1"/>
                </a:solidFill>
                <a:hlinkClick r:id="rId2"/>
              </a:rPr>
              <a:t>www.dropbox.com/request/egh5zevq3f1u7grc69ml</a:t>
            </a:r>
            <a:endParaRPr lang="en-US" altLang="ko-KR" sz="8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8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텍스트 개체 틀 50">
            <a:extLst>
              <a:ext uri="{FF2B5EF4-FFF2-40B4-BE49-F238E27FC236}">
                <a16:creationId xmlns="" xmlns:a16="http://schemas.microsoft.com/office/drawing/2014/main" id="{DE8B145D-E9D4-C35F-F482-0935033DCB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9394" y="3566392"/>
            <a:ext cx="18756803" cy="170306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2" name="텍스트 개체 틀 51">
            <a:extLst>
              <a:ext uri="{FF2B5EF4-FFF2-40B4-BE49-F238E27FC236}">
                <a16:creationId xmlns="" xmlns:a16="http://schemas.microsoft.com/office/drawing/2014/main" id="{6AE7C067-96C2-3354-79C7-71A8E55470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45856" y="5477853"/>
            <a:ext cx="17128141" cy="817631"/>
          </a:xfrm>
        </p:spPr>
        <p:txBody>
          <a:bodyPr>
            <a:noAutofit/>
          </a:bodyPr>
          <a:lstStyle/>
          <a:p>
            <a:endParaRPr lang="en-US" sz="4500" dirty="0"/>
          </a:p>
        </p:txBody>
      </p:sp>
      <p:sp>
        <p:nvSpPr>
          <p:cNvPr id="53" name="텍스트 개체 틀 52">
            <a:extLst>
              <a:ext uri="{FF2B5EF4-FFF2-40B4-BE49-F238E27FC236}">
                <a16:creationId xmlns="" xmlns:a16="http://schemas.microsoft.com/office/drawing/2014/main" id="{2276080B-F557-9D23-2923-033F5B6B34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45858" y="6361930"/>
            <a:ext cx="17128139" cy="8022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4C66AC6-6DB4-02FC-41F5-7C32AA33B463}"/>
              </a:ext>
            </a:extLst>
          </p:cNvPr>
          <p:cNvSpPr txBox="1"/>
          <p:nvPr/>
        </p:nvSpPr>
        <p:spPr>
          <a:xfrm>
            <a:off x="2405622" y="313187"/>
            <a:ext cx="2891188" cy="1200339"/>
          </a:xfrm>
          <a:prstGeom prst="rect">
            <a:avLst/>
          </a:prstGeom>
          <a:noFill/>
        </p:spPr>
        <p:txBody>
          <a:bodyPr wrap="none" lIns="274326" tIns="137165" rIns="274326" bIns="137165" rtlCol="0">
            <a:spAutoFit/>
          </a:bodyPr>
          <a:lstStyle/>
          <a:p>
            <a:r>
              <a:rPr lang="en-US" sz="6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000000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6A30F0FA-9167-7041-9F21-29350000847F}"/>
              </a:ext>
            </a:extLst>
          </p:cNvPr>
          <p:cNvSpPr/>
          <p:nvPr/>
        </p:nvSpPr>
        <p:spPr>
          <a:xfrm>
            <a:off x="386288" y="7587157"/>
            <a:ext cx="19803013" cy="26919412"/>
          </a:xfrm>
          <a:prstGeom prst="rect">
            <a:avLst/>
          </a:prstGeom>
          <a:solidFill>
            <a:schemeClr val="bg1">
              <a:alpha val="5200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6" tIns="137165" rIns="274326" bIns="137165" rtlCol="0" anchor="t"/>
          <a:lstStyle/>
          <a:p>
            <a:pPr marL="0" lvl="1" algn="just" latinLnBrk="1"/>
            <a:r>
              <a:rPr lang="en-US" altLang="ko-KR" sz="7200" b="1" i="1" kern="100" dirty="0">
                <a:solidFill>
                  <a:srgbClr val="FF0000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Presentation file must meet the following criteria: </a:t>
            </a:r>
          </a:p>
          <a:p>
            <a:pPr marL="446394" lvl="1" indent="-291128" algn="just" latinLnBrk="1">
              <a:buFont typeface="Wingdings" panose="05000000000000000000" pitchFamily="2" charset="2"/>
              <a:buChar char="ü"/>
            </a:pPr>
            <a:r>
              <a:rPr lang="en-US" altLang="ko-KR" sz="6900" b="1" i="1" kern="100" dirty="0">
                <a:solidFill>
                  <a:schemeClr val="tx1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Size and shape: 571.5(W) x 1016(H) mm, Portrait</a:t>
            </a:r>
          </a:p>
          <a:p>
            <a:pPr marL="155266" lvl="1" algn="just" latinLnBrk="1"/>
            <a:r>
              <a:rPr lang="en-US" altLang="ko-KR" sz="6000" b="1" i="1" kern="100" dirty="0">
                <a:solidFill>
                  <a:schemeClr val="tx1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※ Poster file must strictly adhere to the given size format.</a:t>
            </a:r>
          </a:p>
          <a:p>
            <a:pPr marL="155266" lvl="1" algn="just" latinLnBrk="1"/>
            <a:r>
              <a:rPr lang="en-US" altLang="ko-KR" sz="6000" b="1" i="1" kern="100" dirty="0">
                <a:solidFill>
                  <a:schemeClr val="tx1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If your poster file does not match our specified size, your poster may not be displayed accurately.</a:t>
            </a:r>
          </a:p>
          <a:p>
            <a:pPr marL="155266" lvl="1" algn="just" latinLnBrk="1"/>
            <a:endParaRPr lang="en-US" altLang="ko-KR" sz="6900" b="1" i="1" kern="100" dirty="0">
              <a:solidFill>
                <a:schemeClr val="tx1"/>
              </a:solidFill>
              <a:ea typeface="바탕" panose="02030600000101010101" pitchFamily="18" charset="-127"/>
              <a:cs typeface="Arial" panose="020B0604020202020204" pitchFamily="34" charset="0"/>
            </a:endParaRPr>
          </a:p>
          <a:p>
            <a:pPr marL="446394" lvl="1" indent="-291128" algn="just" latinLnBrk="1">
              <a:buFont typeface="Wingdings" panose="05000000000000000000" pitchFamily="2" charset="2"/>
              <a:buChar char="ü"/>
            </a:pPr>
            <a:r>
              <a:rPr lang="en-US" altLang="ko-KR" sz="6900" b="1" i="1" kern="100" dirty="0">
                <a:solidFill>
                  <a:schemeClr val="tx1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Language: English</a:t>
            </a:r>
          </a:p>
          <a:p>
            <a:pPr marL="446394" lvl="1" indent="-291128" algn="just" latinLnBrk="1">
              <a:buFont typeface="Wingdings" panose="05000000000000000000" pitchFamily="2" charset="2"/>
              <a:buChar char="ü"/>
            </a:pPr>
            <a:r>
              <a:rPr lang="en-US" altLang="ko-KR" sz="6900" b="1" i="1" kern="100" dirty="0">
                <a:solidFill>
                  <a:schemeClr val="tx1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Page limit: Single (1) page</a:t>
            </a:r>
          </a:p>
          <a:p>
            <a:pPr marL="446394" lvl="1" indent="-291128" algn="just" latinLnBrk="1">
              <a:buFont typeface="Wingdings" panose="05000000000000000000" pitchFamily="2" charset="2"/>
              <a:buChar char="ü"/>
            </a:pPr>
            <a:r>
              <a:rPr lang="en-US" altLang="ko-KR" sz="6900" b="1" i="1" kern="100" dirty="0">
                <a:solidFill>
                  <a:schemeClr val="tx1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All contents should be included in this red frame</a:t>
            </a:r>
          </a:p>
          <a:p>
            <a:pPr marL="446394" lvl="1" indent="-291128" algn="just" defTabSz="2743268" latinLnBrk="1">
              <a:buFont typeface="Wingdings" panose="05000000000000000000" pitchFamily="2" charset="2"/>
              <a:buChar char="ü"/>
              <a:defRPr/>
            </a:pPr>
            <a:r>
              <a:rPr lang="en-US" altLang="ko-KR" sz="6900" b="1" i="1" kern="100" dirty="0">
                <a:solidFill>
                  <a:schemeClr val="tx1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All contents should be included in ONE slide</a:t>
            </a:r>
          </a:p>
          <a:p>
            <a:pPr marL="446394" lvl="1" indent="-291128" defTabSz="2743268" latinLnBrk="1">
              <a:buFont typeface="Wingdings" panose="05000000000000000000" pitchFamily="2" charset="2"/>
              <a:buChar char="ü"/>
              <a:defRPr/>
            </a:pPr>
            <a:r>
              <a:rPr lang="en-US" altLang="ko-KR" sz="6900" b="1" i="1" kern="100" dirty="0">
                <a:solidFill>
                  <a:schemeClr val="tx1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Structured format Recommended  </a:t>
            </a:r>
          </a:p>
          <a:p>
            <a:pPr marL="1605003" lvl="1" indent="-790596" defTabSz="2743268" latinLnBrk="1">
              <a:defRPr/>
            </a:pPr>
            <a:r>
              <a:rPr lang="en-US" altLang="ko-KR" sz="6000" i="1" kern="100" dirty="0">
                <a:solidFill>
                  <a:schemeClr val="tx1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- Clinical/experimental contents: </a:t>
            </a:r>
          </a:p>
          <a:p>
            <a:pPr marL="1605003" lvl="1" defTabSz="2743268" latinLnBrk="1">
              <a:defRPr/>
            </a:pPr>
            <a:r>
              <a:rPr lang="en-US" altLang="ko-KR" sz="6000" i="1" kern="100" dirty="0">
                <a:solidFill>
                  <a:schemeClr val="tx1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Background/ Methods/ Results/ Discussion/ Conclusion</a:t>
            </a:r>
          </a:p>
          <a:p>
            <a:pPr marL="1605003" lvl="1" indent="-790596" algn="just" defTabSz="2743268" latinLnBrk="1">
              <a:defRPr/>
            </a:pPr>
            <a:r>
              <a:rPr lang="en-US" altLang="ko-KR" sz="6000" i="1" kern="100" dirty="0">
                <a:solidFill>
                  <a:schemeClr val="tx1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- Case report:</a:t>
            </a:r>
          </a:p>
          <a:p>
            <a:pPr marL="1605003" lvl="1" algn="just" defTabSz="2743268" latinLnBrk="1">
              <a:defRPr/>
            </a:pPr>
            <a:r>
              <a:rPr lang="en-US" altLang="ko-KR" sz="6000" i="1" kern="100" dirty="0">
                <a:solidFill>
                  <a:schemeClr val="tx1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Introduction/ Case report/ Discussion/ Conclusion</a:t>
            </a:r>
          </a:p>
          <a:p>
            <a:pPr marL="446394" lvl="1" indent="-291128" algn="just">
              <a:buFont typeface="Wingdings" panose="05000000000000000000" pitchFamily="2" charset="2"/>
              <a:buChar char="ü"/>
            </a:pPr>
            <a:r>
              <a:rPr lang="en-US" altLang="ko-KR" sz="6200" b="1" i="1" kern="100" dirty="0">
                <a:solidFill>
                  <a:schemeClr val="tx1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6900" b="1" i="1" kern="100" dirty="0">
                <a:solidFill>
                  <a:schemeClr val="tx1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Font: Calibri</a:t>
            </a:r>
          </a:p>
          <a:p>
            <a:pPr marL="446394" lvl="1" indent="-291128" algn="just" latinLnBrk="1">
              <a:buFont typeface="Wingdings" panose="05000000000000000000" pitchFamily="2" charset="2"/>
              <a:buChar char="ü"/>
            </a:pPr>
            <a:r>
              <a:rPr lang="en-US" altLang="ko-KR" sz="6900" b="1" i="1" kern="100" dirty="0">
                <a:solidFill>
                  <a:schemeClr val="tx1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 Font size: </a:t>
            </a:r>
            <a:r>
              <a:rPr lang="en-US" altLang="ko-KR" sz="6900" b="1" i="1" u="sng" kern="100" dirty="0">
                <a:solidFill>
                  <a:schemeClr val="tx1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Minimum 20pt</a:t>
            </a:r>
          </a:p>
          <a:p>
            <a:pPr marL="446394" lvl="1" indent="-291128" algn="just" latinLnBrk="1">
              <a:buFont typeface="Wingdings" panose="05000000000000000000" pitchFamily="2" charset="2"/>
              <a:buChar char="ü"/>
            </a:pPr>
            <a:r>
              <a:rPr lang="en-US" altLang="ko-KR" sz="6900" b="1" i="1" kern="100" dirty="0">
                <a:solidFill>
                  <a:schemeClr val="tx1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 File size: Maximum 20MB</a:t>
            </a:r>
          </a:p>
          <a:p>
            <a:pPr marL="446394" lvl="1" indent="-291128" algn="just" latinLnBrk="1">
              <a:buFont typeface="Wingdings" panose="05000000000000000000" pitchFamily="2" charset="2"/>
              <a:buChar char="ü"/>
            </a:pPr>
            <a:r>
              <a:rPr lang="en-US" altLang="ko-KR" sz="6900" b="1" i="1" kern="100" dirty="0">
                <a:solidFill>
                  <a:schemeClr val="tx1"/>
                </a:solidFill>
                <a:ea typeface="바탕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en-US" altLang="ko-KR" sz="6900" b="1" i="1" kern="100" dirty="0">
                <a:solidFill>
                  <a:schemeClr val="tx1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Any video and audio </a:t>
            </a:r>
            <a:r>
              <a:rPr lang="en-US" altLang="ko-KR" sz="6900" b="1" i="1" kern="100" dirty="0">
                <a:solidFill>
                  <a:srgbClr val="FF0000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cannot</a:t>
            </a:r>
            <a:r>
              <a:rPr lang="en-US" altLang="ko-KR" sz="6900" b="1" i="1" kern="100" dirty="0">
                <a:solidFill>
                  <a:schemeClr val="tx1"/>
                </a:solidFill>
                <a:ea typeface="바탕" panose="02030600000101010101" pitchFamily="18" charset="-127"/>
                <a:cs typeface="Arial" panose="020B0604020202020204" pitchFamily="34" charset="0"/>
              </a:rPr>
              <a:t> be supported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2C196DC-5C0A-4C6C-6697-82DFD118179E}"/>
              </a:ext>
            </a:extLst>
          </p:cNvPr>
          <p:cNvSpPr txBox="1"/>
          <p:nvPr/>
        </p:nvSpPr>
        <p:spPr>
          <a:xfrm>
            <a:off x="909391" y="29154043"/>
            <a:ext cx="18756805" cy="1939002"/>
          </a:xfrm>
          <a:prstGeom prst="rect">
            <a:avLst/>
          </a:prstGeom>
          <a:noFill/>
        </p:spPr>
        <p:txBody>
          <a:bodyPr wrap="square" lIns="274326" tIns="137165" rIns="274326" bIns="137165" rtlCol="0">
            <a:spAutoFit/>
          </a:bodyPr>
          <a:lstStyle/>
          <a:p>
            <a:r>
              <a:rPr lang="en-US" altLang="ko-KR" b="1" i="1" kern="100" dirty="0">
                <a:solidFill>
                  <a:srgbClr val="FF0000"/>
                </a:solidFill>
                <a:latin typeface="Calibri" panose="020F0502020204030204" pitchFamily="34" charset="0"/>
                <a:ea typeface="바탕" panose="02030600000101010101" pitchFamily="18" charset="-127"/>
                <a:cs typeface="Calibri" panose="020F0502020204030204" pitchFamily="34" charset="0"/>
              </a:rPr>
              <a:t>The </a:t>
            </a:r>
            <a:r>
              <a:rPr lang="en-US" altLang="ko-KR" b="1" i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바탕" panose="02030600000101010101" pitchFamily="18" charset="-127"/>
                <a:cs typeface="Calibri" panose="020F0502020204030204" pitchFamily="34" charset="0"/>
              </a:rPr>
              <a:t>posters </a:t>
            </a:r>
            <a:r>
              <a:rPr lang="en-US" altLang="ko-KR" b="1" i="1" kern="100" dirty="0">
                <a:solidFill>
                  <a:srgbClr val="FF0000"/>
                </a:solidFill>
                <a:latin typeface="Calibri" panose="020F0502020204030204" pitchFamily="34" charset="0"/>
                <a:ea typeface="바탕" panose="02030600000101010101" pitchFamily="18" charset="-127"/>
                <a:cs typeface="Calibri" panose="020F0502020204030204" pitchFamily="34" charset="0"/>
              </a:rPr>
              <a:t>will be displayed on-site at the conference venue of </a:t>
            </a:r>
            <a:r>
              <a:rPr lang="en-US" altLang="ko-KR" b="1" i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바탕" panose="02030600000101010101" pitchFamily="18" charset="-127"/>
                <a:cs typeface="Calibri" panose="020F0502020204030204" pitchFamily="34" charset="0"/>
              </a:rPr>
              <a:t>YINC 2026.</a:t>
            </a:r>
            <a:endParaRPr lang="en-US" altLang="ko-KR" b="1" i="1" kern="100" dirty="0">
              <a:solidFill>
                <a:srgbClr val="FF0000"/>
              </a:solidFill>
              <a:latin typeface="Calibri" panose="020F0502020204030204" pitchFamily="34" charset="0"/>
              <a:ea typeface="바탕" panose="02030600000101010101" pitchFamily="18" charset="-127"/>
              <a:cs typeface="Calibri" panose="020F0502020204030204" pitchFamily="34" charset="0"/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7997327" y="34915263"/>
            <a:ext cx="4239104" cy="1289718"/>
            <a:chOff x="-15785093" y="21046863"/>
            <a:chExt cx="4239104" cy="1289718"/>
          </a:xfrm>
        </p:grpSpPr>
        <p:sp>
          <p:nvSpPr>
            <p:cNvPr id="39" name="모서리가 둥근 직사각형 38"/>
            <p:cNvSpPr/>
            <p:nvPr/>
          </p:nvSpPr>
          <p:spPr>
            <a:xfrm>
              <a:off x="-15785093" y="21046863"/>
              <a:ext cx="4239104" cy="128971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latin typeface="Pretendard ExtraBold" pitchFamily="2" charset="-127"/>
                <a:ea typeface="Pretendard ExtraBold" pitchFamily="2" charset="-127"/>
                <a:cs typeface="Pretendard ExtraBold" pitchFamily="2" charset="-127"/>
              </a:endParaRPr>
            </a:p>
          </p:txBody>
        </p:sp>
        <p:pic>
          <p:nvPicPr>
            <p:cNvPr id="40" name="Picture 10" descr="C:\Users\InnoN\Downloads\free-icon-close-4636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452733" y="21199662"/>
              <a:ext cx="887868" cy="887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-14564865" y="21135764"/>
              <a:ext cx="27078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000" b="1" dirty="0">
                  <a:ea typeface="Pretendard ExtraBold" pitchFamily="2" charset="-127"/>
                  <a:cs typeface="Pretendard ExtraBold" pitchFamily="2" charset="-127"/>
                </a:rPr>
                <a:t>CLOSE</a:t>
              </a:r>
              <a:endParaRPr lang="ko-KR" altLang="en-US" sz="6000" b="1" dirty="0">
                <a:ea typeface="Pretendard ExtraBold" pitchFamily="2" charset="-127"/>
                <a:cs typeface="Pretendard ExtraBold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14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</TotalTime>
  <Words>153</Words>
  <Application>Microsoft Office PowerPoint</Application>
  <PresentationFormat>사용자 지정</PresentationFormat>
  <Paragraphs>23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Shirley Bang</dc:creator>
  <cp:lastModifiedBy>innon</cp:lastModifiedBy>
  <cp:revision>45</cp:revision>
  <dcterms:created xsi:type="dcterms:W3CDTF">2021-09-02T07:13:59Z</dcterms:created>
  <dcterms:modified xsi:type="dcterms:W3CDTF">2026-05-28T05:17:01Z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cbf2ee6-7391-4c03-b07a-3137c8a2243c_Enabled">
    <vt:lpwstr>true</vt:lpwstr>
  </property>
  <property fmtid="{D5CDD505-2E9C-101B-9397-08002B2CF9AE}" pid="3" name="MSIP_Label_7cbf2ee6-7391-4c03-b07a-3137c8a2243c_SetDate">
    <vt:lpwstr>2022-10-13T01:56:26Z</vt:lpwstr>
  </property>
  <property fmtid="{D5CDD505-2E9C-101B-9397-08002B2CF9AE}" pid="4" name="MSIP_Label_7cbf2ee6-7391-4c03-b07a-3137c8a2243c_Method">
    <vt:lpwstr>Standard</vt:lpwstr>
  </property>
  <property fmtid="{D5CDD505-2E9C-101B-9397-08002B2CF9AE}" pid="5" name="MSIP_Label_7cbf2ee6-7391-4c03-b07a-3137c8a2243c_Name">
    <vt:lpwstr>Internal</vt:lpwstr>
  </property>
  <property fmtid="{D5CDD505-2E9C-101B-9397-08002B2CF9AE}" pid="6" name="MSIP_Label_7cbf2ee6-7391-4c03-b07a-3137c8a2243c_SiteId">
    <vt:lpwstr>ac144e41-8001-48f0-9e1c-170716ed06b6</vt:lpwstr>
  </property>
  <property fmtid="{D5CDD505-2E9C-101B-9397-08002B2CF9AE}" pid="7" name="MSIP_Label_7cbf2ee6-7391-4c03-b07a-3137c8a2243c_ActionId">
    <vt:lpwstr>e828a8fe-9f4d-4318-94d9-7b15f48f2c6c</vt:lpwstr>
  </property>
  <property fmtid="{D5CDD505-2E9C-101B-9397-08002B2CF9AE}" pid="8" name="MSIP_Label_7cbf2ee6-7391-4c03-b07a-3137c8a2243c_ContentBits">
    <vt:lpwstr>1</vt:lpwstr>
  </property>
  <property fmtid="{D5CDD505-2E9C-101B-9397-08002B2CF9AE}" pid="9" name="ClassificationContentMarkingHeaderLocations">
    <vt:lpwstr>Office 테마:8</vt:lpwstr>
  </property>
  <property fmtid="{D5CDD505-2E9C-101B-9397-08002B2CF9AE}" pid="10" name="ClassificationContentMarkingHeaderText">
    <vt:lpwstr>Internal use</vt:lpwstr>
  </property>
</Properties>
</file>